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547" r:id="rId2"/>
    <p:sldId id="549" r:id="rId3"/>
    <p:sldId id="264" r:id="rId4"/>
    <p:sldId id="342" r:id="rId5"/>
    <p:sldId id="341" r:id="rId6"/>
    <p:sldId id="347" r:id="rId7"/>
    <p:sldId id="346" r:id="rId8"/>
    <p:sldId id="541" r:id="rId9"/>
    <p:sldId id="345" r:id="rId10"/>
    <p:sldId id="344" r:id="rId11"/>
    <p:sldId id="384" r:id="rId12"/>
    <p:sldId id="542" r:id="rId13"/>
    <p:sldId id="543" r:id="rId14"/>
    <p:sldId id="544" r:id="rId15"/>
    <p:sldId id="545" r:id="rId16"/>
    <p:sldId id="54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533400"/>
            <a:ext cx="7543800" cy="434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_\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Gähpw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t{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ijvTamb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[\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ptcmlnXP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ctam¶Xamb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[\ ]cnip²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incÊmb aninlm Xsâ icocamb k`tbmSptNÀ¶v \nXy]nXmhn\À¸n¡p¶ ]ctam¶Xamb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hnip² IpÀ_\.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AtXkabw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aninlmtbmSv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tNÀ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icocamb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AÀ¸n¡p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bpamWXv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533400"/>
            <a:ext cx="7543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utcmlnXyw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P\¯n\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pth­n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iqjsN¿phm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hnip²oIcW ¯nsâ 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enbÀ¸n¡phm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Nnesc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tXyI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XncsªSp¯v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A`ntjIw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sN¿p¶p.CXmWv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iqjm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utcmlnXyw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3075" name="Picture 3" descr="D:\web photo\class 8\Bitmap in Page 39-43 (Lesson 6).cd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3422073"/>
            <a:ext cx="2362200" cy="34359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1 ]t{</a:t>
            </a:r>
            <a:r>
              <a:rPr lang="en-US" sz="4800" dirty="0" err="1">
                <a:latin typeface="ML-Aathira" pitchFamily="82" charset="0"/>
              </a:rPr>
              <a:t>Xm</a:t>
            </a:r>
            <a:r>
              <a:rPr lang="en-US" sz="4800" dirty="0">
                <a:latin typeface="ML-Aathira" pitchFamily="82" charset="0"/>
              </a:rPr>
              <a:t> 2:9)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sXcsªSp¡s</a:t>
            </a:r>
            <a:r>
              <a:rPr lang="en-US" sz="3000" b="1" dirty="0">
                <a:latin typeface="ML-Aathira" pitchFamily="82" charset="0"/>
              </a:rPr>
              <a:t>¸« </a:t>
            </a:r>
            <a:r>
              <a:rPr lang="en-US" sz="3000" b="1" dirty="0" err="1">
                <a:latin typeface="ML-Aathira" pitchFamily="82" charset="0"/>
              </a:rPr>
              <a:t>hwihpw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cmPIob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ptcmlnXKWhpw</a:t>
            </a:r>
            <a:r>
              <a:rPr lang="en-US" sz="3000" b="1" dirty="0">
                <a:latin typeface="ML-Aathira" pitchFamily="82" charset="0"/>
              </a:rPr>
              <a:t> hnip²P\</a:t>
            </a:r>
            <a:r>
              <a:rPr lang="en-US" sz="3000" b="1" dirty="0" err="1">
                <a:latin typeface="ML-Aathira" pitchFamily="82" charset="0"/>
              </a:rPr>
              <a:t>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ssZh¯nsâ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P\</a:t>
            </a:r>
            <a:r>
              <a:rPr lang="en-US" sz="3000" b="1" dirty="0" err="1">
                <a:latin typeface="ML-Aathira" pitchFamily="82" charset="0"/>
              </a:rPr>
              <a:t>hpamWv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dirty="0">
                <a:latin typeface="ML-Aathira" pitchFamily="82" charset="0"/>
              </a:rPr>
              <a:t>(1 ]t{</a:t>
            </a:r>
            <a:r>
              <a:rPr lang="en-US" sz="3000" dirty="0" err="1">
                <a:latin typeface="ML-Aathira" pitchFamily="82" charset="0"/>
              </a:rPr>
              <a:t>Xm</a:t>
            </a:r>
            <a:r>
              <a:rPr lang="en-US" sz="3000" dirty="0">
                <a:latin typeface="ML-Aathira" pitchFamily="82" charset="0"/>
              </a:rPr>
              <a:t> 2:9)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ptcmlnX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temImhkm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hsc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XpScp¶Xn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kzbw</a:t>
            </a:r>
            <a:r>
              <a:rPr lang="en-US" sz="3000" b="1" dirty="0">
                <a:latin typeface="ML-Aathira" pitchFamily="82" charset="0"/>
              </a:rPr>
              <a:t> _</a:t>
            </a:r>
            <a:r>
              <a:rPr lang="en-US" sz="3000" b="1" dirty="0" err="1">
                <a:latin typeface="ML-Aathira" pitchFamily="82" charset="0"/>
              </a:rPr>
              <a:t>enbmbn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AÀ¸n¨psIm­v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k`bv¡p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evInb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 Bßhnip²ntbmsS AÀ¸n¡phm³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iIvXcm¡Wta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PnhnX¯nÂ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p`hs¸Sp</a:t>
            </a:r>
            <a:r>
              <a:rPr lang="en-US" sz="3000" b="1" dirty="0">
                <a:latin typeface="ML-Aathira" pitchFamily="82" charset="0"/>
              </a:rPr>
              <a:t>¶ _p²nap«pIsf </a:t>
            </a:r>
            <a:r>
              <a:rPr lang="en-US" sz="3000" b="1" dirty="0" err="1">
                <a:latin typeface="ML-Aathira" pitchFamily="82" charset="0"/>
              </a:rPr>
              <a:t>CutimbpsS</a:t>
            </a:r>
            <a:r>
              <a:rPr lang="en-US" sz="3000" b="1" dirty="0">
                <a:latin typeface="ML-Aathira" pitchFamily="82" charset="0"/>
              </a:rPr>
              <a:t> _</a:t>
            </a:r>
            <a:r>
              <a:rPr lang="en-US" sz="3000" b="1" dirty="0" err="1">
                <a:latin typeface="ML-Aathira" pitchFamily="82" charset="0"/>
              </a:rPr>
              <a:t>entbmSp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tNÀ¯v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kaÀ¸n¡pw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>
                  <a:tint val="75000"/>
                </a:schemeClr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47800" y="1272570"/>
            <a:ext cx="6180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 k`: ]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ptcm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-X-P\w</a:t>
            </a:r>
          </a:p>
        </p:txBody>
      </p:sp>
      <p:pic>
        <p:nvPicPr>
          <p:cNvPr id="1026" name="Picture 2" descr="E:\NEW POWER POINT 2013\class 3 bit\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228600"/>
            <a:ext cx="5346700" cy="1195388"/>
          </a:xfrm>
          <a:prstGeom prst="rect">
            <a:avLst/>
          </a:prstGeom>
          <a:noFill/>
        </p:spPr>
      </p:pic>
      <p:pic>
        <p:nvPicPr>
          <p:cNvPr id="1027" name="Picture 3" descr="D:\web photo\class 8\ordination-for-blo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6053" y="2438400"/>
            <a:ext cx="6612547" cy="441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19400" y="685800"/>
            <a:ext cx="5943600" cy="5486400"/>
          </a:xfrm>
        </p:spPr>
        <p:txBody>
          <a:bodyPr>
            <a:noAutofit/>
          </a:bodyPr>
          <a:lstStyle/>
          <a:p>
            <a:pPr algn="just"/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gb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nba¯nÂ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,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[\bÀ¸n¡m³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amänhbv¡s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¸«h\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mbncp¶p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]ptcmlnX³.</a:t>
            </a:r>
          </a:p>
          <a:p>
            <a:pPr algn="just"/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ssZhoIip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iqjbv¡mbn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tXyIw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ntbmKn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¡ ¸«h\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mIbmÂ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Ah³ ]cnip²\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mtI­nbncp¶p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P\¯n\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pth­n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ssZhk¶n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nbnÂ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enIfpw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ImgvNIfpw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[q]§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kaÀ¸n¡pIbmbncp¶p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Ahsâ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apJyZuXyw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]ptcmlnX³ P\¯n\p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th­n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mÀ°n¨v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AhÀ¡mbn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am[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yØyw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tXSnbncp¶p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ssZh¯nsâ ]cnip²n¡p P\¯nsâ ap³]nÂ km£yw hln¡m\pÅh\mbncp¶p ]ptcmlnX³.</a:t>
            </a:r>
          </a:p>
          <a:p>
            <a:pPr algn="just"/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IÀ¯mhp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IÂ]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n¨n«pÅsXÃmw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A\pjvTn¡m³ P\s¯ 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Tn¸n¡pI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F¶Xpw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ptcmlnXZuXy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ML-Aathira" pitchFamily="82" charset="0"/>
              </a:rPr>
              <a:t>ambncp¶p</a:t>
            </a:r>
            <a:r>
              <a:rPr lang="en-US" sz="23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23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2705438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3400" y="1633478"/>
            <a:ext cx="8077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C{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kmtbÂ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ptcmlnXP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nba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utcmlnXyhpw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utcmlnXyhpw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utcm-lnXyw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\½Ä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ptcmlnXP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_\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Gähpw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ijvTamb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[\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iqjm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utcmlnXyw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3733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C{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kmtbÂ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ptcmlnXP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AhnSpt¯bv¡v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ptcmlnX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ipj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sN¿phm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th­nbmWv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kmtbens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hnfn¨Xpw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ASna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tamNn¸n¨Xpw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\n§Ä F\n¡v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ptcmlnXcmPyhpw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hnip²P\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hpambncn¡pw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lession 9\Grape Harve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5587" y="3376401"/>
            <a:ext cx="6094413" cy="34815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457200"/>
            <a:ext cx="7543800" cy="510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gb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nba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utcmlnXyhpw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utcmlnXyhpw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bYmÀ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°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[IÀ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Bßmhnepw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kXy¯nepw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ImÂhcnbnÂ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enbmbn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AÀ¸n¨psIm­v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bYmÀ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°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[\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nÀhln¨p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A§s\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ptcmlnX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nXyc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£ km[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tImemSpIfpsStbm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Imf¡nSm§fpsStbm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cà¯nepsSbÃ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cà¯neqsSbmWv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457200"/>
            <a:ext cx="7543800" cy="3962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utcm-lnXyw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-]p-{X-\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Ahn-Sp¶v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Ipcn-inse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_en-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bn-eqsS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-]p-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-X-\m-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oÀ¶p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Ahn-Sp¶v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AÀ¸n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¨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nXy-amb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_en-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bnemWv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pXnb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-P-\-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 ]¦p-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-cp-¶Xv. Cu ]¦p-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hgn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-X-K-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-[-\m-k-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aq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-l-hp-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amdp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-¶p.-k-`m-a-¡Ä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-¯n\v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kzoIm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cyh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-pw ]cn-ip-²cpw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-¡-s¸-«-h-cp-am-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-¯o-cp-¶p.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457200"/>
            <a:ext cx="7543800" cy="2514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\½Ä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ptcmlnXP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  <a:p>
            <a:pPr algn="just"/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sXcsªSp¡s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¸«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hwihpw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cmPIob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ptcmlnXKWhpw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hnip²P\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Xbpw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sâ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 P\</a:t>
            </a:r>
            <a:r>
              <a:rPr lang="en-US" sz="3200" b="1" dirty="0" err="1">
                <a:solidFill>
                  <a:schemeClr val="tx1"/>
                </a:solidFill>
                <a:latin typeface="ML-Aathira" pitchFamily="82" charset="0"/>
              </a:rPr>
              <a:t>hpamWv</a:t>
            </a:r>
            <a:r>
              <a:rPr lang="en-US" sz="32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7912" y="2895600"/>
            <a:ext cx="26656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7881</TotalTime>
  <Words>541</Words>
  <Application>Microsoft Office PowerPoint</Application>
  <PresentationFormat>On-screen Show (4:3)</PresentationFormat>
  <Paragraphs>65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313</cp:revision>
  <dcterms:created xsi:type="dcterms:W3CDTF">2013-05-21T03:50:53Z</dcterms:created>
  <dcterms:modified xsi:type="dcterms:W3CDTF">2013-10-09T08:08:04Z</dcterms:modified>
</cp:coreProperties>
</file>